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CCFF"/>
    <a:srgbClr val="CC0099"/>
    <a:srgbClr val="66FF99"/>
    <a:srgbClr val="AE0A45"/>
    <a:srgbClr val="9C6DC3"/>
    <a:srgbClr val="988A20"/>
    <a:srgbClr val="0088B8"/>
    <a:srgbClr val="CC66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AD3-5E5F-4595-AF4B-6590FA6A0FC2}" type="datetimeFigureOut">
              <a:rPr lang="es-PE" smtClean="0"/>
              <a:t>03/07/2019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A112-64AB-4CE9-9352-324FD1F1BA6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0902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AD3-5E5F-4595-AF4B-6590FA6A0FC2}" type="datetimeFigureOut">
              <a:rPr lang="es-PE" smtClean="0"/>
              <a:t>03/07/2019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A112-64AB-4CE9-9352-324FD1F1BA6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95313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AD3-5E5F-4595-AF4B-6590FA6A0FC2}" type="datetimeFigureOut">
              <a:rPr lang="es-PE" smtClean="0"/>
              <a:t>03/07/2019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A112-64AB-4CE9-9352-324FD1F1BA6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35895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AD3-5E5F-4595-AF4B-6590FA6A0FC2}" type="datetimeFigureOut">
              <a:rPr lang="es-PE" smtClean="0"/>
              <a:t>03/07/2019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A112-64AB-4CE9-9352-324FD1F1BA6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04150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AD3-5E5F-4595-AF4B-6590FA6A0FC2}" type="datetimeFigureOut">
              <a:rPr lang="es-PE" smtClean="0"/>
              <a:t>03/07/2019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A112-64AB-4CE9-9352-324FD1F1BA6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7002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AD3-5E5F-4595-AF4B-6590FA6A0FC2}" type="datetimeFigureOut">
              <a:rPr lang="es-PE" smtClean="0"/>
              <a:t>03/07/2019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A112-64AB-4CE9-9352-324FD1F1BA6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81748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AD3-5E5F-4595-AF4B-6590FA6A0FC2}" type="datetimeFigureOut">
              <a:rPr lang="es-PE" smtClean="0"/>
              <a:t>03/07/2019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A112-64AB-4CE9-9352-324FD1F1BA6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06668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AD3-5E5F-4595-AF4B-6590FA6A0FC2}" type="datetimeFigureOut">
              <a:rPr lang="es-PE" smtClean="0"/>
              <a:t>03/07/2019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A112-64AB-4CE9-9352-324FD1F1BA6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08700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AD3-5E5F-4595-AF4B-6590FA6A0FC2}" type="datetimeFigureOut">
              <a:rPr lang="es-PE" smtClean="0"/>
              <a:t>03/07/2019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A112-64AB-4CE9-9352-324FD1F1BA6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80102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AD3-5E5F-4595-AF4B-6590FA6A0FC2}" type="datetimeFigureOut">
              <a:rPr lang="es-PE" smtClean="0"/>
              <a:t>03/07/2019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A112-64AB-4CE9-9352-324FD1F1BA6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12484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AD3-5E5F-4595-AF4B-6590FA6A0FC2}" type="datetimeFigureOut">
              <a:rPr lang="es-PE" smtClean="0"/>
              <a:t>03/07/2019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0A112-64AB-4CE9-9352-324FD1F1BA6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73385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22AD3-5E5F-4595-AF4B-6590FA6A0FC2}" type="datetimeFigureOut">
              <a:rPr lang="es-PE" smtClean="0"/>
              <a:t>03/07/2019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0A112-64AB-4CE9-9352-324FD1F1BA6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99795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NULL" TargetMode="External"/><Relationship Id="rId2" Type="http://schemas.openxmlformats.org/officeDocument/2006/relationships/hyperlink" Target="NULL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394147" y="51367"/>
            <a:ext cx="112579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PE" sz="3200" b="1" dirty="0" smtClean="0">
                <a:solidFill>
                  <a:srgbClr val="7030A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PAUTAS PARA LA INSCRIPCIÓN ETAPA UGEL- JFEN </a:t>
            </a:r>
            <a:r>
              <a:rPr lang="es-PE" sz="4800" b="1" dirty="0" smtClean="0">
                <a:solidFill>
                  <a:srgbClr val="7030A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2019</a:t>
            </a:r>
            <a:endParaRPr lang="es-PE" sz="4000" b="1" dirty="0" smtClean="0">
              <a:solidFill>
                <a:srgbClr val="7030A0"/>
              </a:solidFill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457200" algn="just">
              <a:spcAft>
                <a:spcPts val="0"/>
              </a:spcAft>
            </a:pPr>
            <a:r>
              <a:rPr lang="es-ES_tradnl" sz="1600" dirty="0" smtClean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ヒラギノ角ゴ Pro W3"/>
                <a:cs typeface="Arial" panose="020B0604020202020204" pitchFamily="34" charset="0"/>
              </a:rPr>
              <a:t>  </a:t>
            </a:r>
            <a:endParaRPr lang="es-PE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94147" y="4336105"/>
            <a:ext cx="11390022" cy="2624308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5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es-PE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el presente año  </a:t>
            </a:r>
            <a:r>
              <a:rPr lang="es-PE" sz="2400" b="1" u="sng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</a:t>
            </a:r>
            <a:r>
              <a:rPr lang="es-PE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 realizará  la inscripción para la etapa IIEE</a:t>
            </a:r>
            <a:r>
              <a:rPr lang="es-PE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Las instituciones educativas deberán realizar sus concursos internamente para seleccionar a sus ganadores.</a:t>
            </a:r>
          </a:p>
          <a:p>
            <a:pPr marL="342900" lvl="0" indent="-342900" algn="just">
              <a:lnSpc>
                <a:spcPct val="105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es-PE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Los directores o el personal que ellos designen, realizarán el registro de las delegaciones pertenecientes a sus  IIEE. Por lo tanto, </a:t>
            </a:r>
            <a:r>
              <a:rPr lang="es-PE" b="1" u="sng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inscripción de sus ganadores será directamente para la etapa UGEL desde el 10 de julio hasta el 07 de agosto de 2019, mediante el Sistema de Concursos Educativos SICE   </a:t>
            </a:r>
            <a:r>
              <a:rPr lang="es-PE" sz="2400" b="1" u="sng" dirty="0" smtClean="0">
                <a:solidFill>
                  <a:srgbClr val="CC0099"/>
                </a:solidFill>
                <a:hlinkClick r:id="rId2" invalidUrl="https:///"/>
              </a:rPr>
              <a:t>https</a:t>
            </a:r>
            <a:r>
              <a:rPr lang="es-PE" sz="2400" b="1" u="sng" dirty="0" smtClean="0">
                <a:solidFill>
                  <a:srgbClr val="CC0099"/>
                </a:solidFill>
                <a:hlinkClick r:id="rId3" invalidUrl="https:///"/>
              </a:rPr>
              <a:t>://</a:t>
            </a:r>
            <a:r>
              <a:rPr lang="es-PE" sz="2400" b="1" u="sng" dirty="0">
                <a:solidFill>
                  <a:srgbClr val="0070C0"/>
                </a:solidFill>
              </a:rPr>
              <a:t>www.minedu.gob.pe/jfen/</a:t>
            </a:r>
          </a:p>
          <a:p>
            <a:pPr marL="342900" lvl="0" indent="-342900" algn="just">
              <a:lnSpc>
                <a:spcPct val="105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endParaRPr lang="es-PE" sz="2400" b="1" dirty="0">
              <a:solidFill>
                <a:srgbClr val="CC009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299" y="967044"/>
            <a:ext cx="3675576" cy="2986770"/>
          </a:xfrm>
          <a:prstGeom prst="rect">
            <a:avLst/>
          </a:prstGeom>
        </p:spPr>
      </p:pic>
      <p:sp>
        <p:nvSpPr>
          <p:cNvPr id="11" name="Llamada ovalada 10"/>
          <p:cNvSpPr/>
          <p:nvPr/>
        </p:nvSpPr>
        <p:spPr>
          <a:xfrm>
            <a:off x="5190932" y="829056"/>
            <a:ext cx="6135436" cy="3112671"/>
          </a:xfrm>
          <a:prstGeom prst="wedgeEllipseCallout">
            <a:avLst>
              <a:gd name="adj1" fmla="val -83339"/>
              <a:gd name="adj2" fmla="val -4211"/>
            </a:avLst>
          </a:prstGeom>
          <a:solidFill>
            <a:srgbClr val="FFFF99"/>
          </a:solidFill>
          <a:ln w="3810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E" altLang="es-PE" sz="2800" b="1" dirty="0">
                <a:solidFill>
                  <a:srgbClr val="C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inscripción se realizará a través del sistema SICE</a:t>
            </a:r>
            <a:r>
              <a:rPr lang="es-PE" altLang="es-PE" sz="2800" b="1" dirty="0" smtClean="0">
                <a:solidFill>
                  <a:srgbClr val="C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E" altLang="es-PE" sz="2400" b="1" dirty="0" smtClean="0">
                <a:solidFill>
                  <a:srgbClr val="C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</a:t>
            </a:r>
            <a:r>
              <a:rPr lang="es-PE" altLang="es-PE" sz="2400" b="1" dirty="0">
                <a:solidFill>
                  <a:srgbClr val="C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://www.minedu.gob.pe/jfen/</a:t>
            </a:r>
            <a:endParaRPr lang="es-PE" altLang="es-PE" sz="2400" b="1" dirty="0">
              <a:solidFill>
                <a:srgbClr val="C00000"/>
              </a:solidFill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E" altLang="es-PE" sz="2800" b="1" dirty="0" smtClean="0">
                <a:solidFill>
                  <a:schemeClr val="tx1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Desde </a:t>
            </a:r>
            <a:r>
              <a:rPr lang="es-PE" altLang="es-PE" sz="2800" b="1" dirty="0">
                <a:solidFill>
                  <a:schemeClr val="tx1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10 de julio hasta el 07  de agosto de 2019</a:t>
            </a:r>
            <a:r>
              <a:rPr lang="es-PE" altLang="es-PE" sz="2400" b="1" dirty="0">
                <a:solidFill>
                  <a:prstClr val="black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PE" altLang="es-PE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412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9143" y="150310"/>
            <a:ext cx="78598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_tradnl" sz="3200" b="1" dirty="0" smtClean="0">
                <a:solidFill>
                  <a:srgbClr val="CC0099"/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Sobre la inscripción en el sistema SICE</a:t>
            </a:r>
            <a:endParaRPr lang="es-PE" sz="4000" dirty="0">
              <a:solidFill>
                <a:srgbClr val="CC0099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96214" y="4298300"/>
            <a:ext cx="11436440" cy="2133918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5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es-PE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inscripción se realizará a través del sistema SICE </a:t>
            </a:r>
            <a:r>
              <a:rPr lang="es-PE" sz="24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 el usuario y contraseña del SIAGIE de la IE, según el nivel que corresponda a los participantes.</a:t>
            </a:r>
          </a:p>
          <a:p>
            <a:pPr marL="342900" lvl="0" indent="-342900" algn="just">
              <a:lnSpc>
                <a:spcPct val="105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es-PE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apertura del sistema SICE para la inscripción se realizará desde </a:t>
            </a:r>
            <a:r>
              <a:rPr lang="es-PE" sz="24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10 de julio hasta 07 de agosto de 2019.</a:t>
            </a:r>
            <a:endParaRPr lang="es-PE" sz="2400" dirty="0">
              <a:solidFill>
                <a:srgbClr val="C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11265" t="15098" r="12913" b="9374"/>
          <a:stretch/>
        </p:blipFill>
        <p:spPr>
          <a:xfrm>
            <a:off x="656823" y="1139727"/>
            <a:ext cx="6272012" cy="2923505"/>
          </a:xfrm>
          <a:prstGeom prst="rect">
            <a:avLst/>
          </a:prstGeom>
        </p:spPr>
      </p:pic>
      <p:sp>
        <p:nvSpPr>
          <p:cNvPr id="7" name="Llamada de flecha a la izquierda 6"/>
          <p:cNvSpPr/>
          <p:nvPr/>
        </p:nvSpPr>
        <p:spPr>
          <a:xfrm>
            <a:off x="6928835" y="1054940"/>
            <a:ext cx="4803820" cy="2773224"/>
          </a:xfrm>
          <a:prstGeom prst="leftArrow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Ingresa con </a:t>
            </a:r>
            <a:r>
              <a:rPr lang="es-PE" sz="24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usuario y contraseña del SIAGIE de la IE, según el nivel que corresponda a los participantes</a:t>
            </a:r>
            <a:r>
              <a:rPr lang="es-PE" sz="24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s-PE" dirty="0"/>
          </a:p>
        </p:txBody>
      </p:sp>
      <p:sp>
        <p:nvSpPr>
          <p:cNvPr id="3" name="Rectángulo 2"/>
          <p:cNvSpPr/>
          <p:nvPr/>
        </p:nvSpPr>
        <p:spPr>
          <a:xfrm>
            <a:off x="8084554" y="174816"/>
            <a:ext cx="3634649" cy="4644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5000"/>
              </a:lnSpc>
              <a:spcAft>
                <a:spcPts val="800"/>
              </a:spcAft>
            </a:pPr>
            <a:r>
              <a:rPr lang="es-PE" sz="2400" b="1" u="sng" dirty="0" smtClean="0">
                <a:solidFill>
                  <a:srgbClr val="0070C0"/>
                </a:solidFill>
              </a:rPr>
              <a:t>www.minedu.gob.pe/jfen</a:t>
            </a:r>
            <a:r>
              <a:rPr lang="es-PE" sz="2400" b="1" u="sng" dirty="0">
                <a:solidFill>
                  <a:srgbClr val="0070C0"/>
                </a:solidFill>
              </a:rPr>
              <a:t>/</a:t>
            </a:r>
            <a:endParaRPr lang="es-PE" sz="24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222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07975" y="269265"/>
            <a:ext cx="82878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_tradnl" sz="32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Sistema caducado </a:t>
            </a:r>
            <a:r>
              <a:rPr lang="es-ES_tradnl" sz="3200" b="1" dirty="0" smtClean="0">
                <a:solidFill>
                  <a:srgbClr val="0070C0"/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(NO está en vigencia)</a:t>
            </a:r>
            <a:endParaRPr lang="es-PE" sz="4000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4830" t="13160" r="1829" b="11664"/>
          <a:stretch/>
        </p:blipFill>
        <p:spPr>
          <a:xfrm>
            <a:off x="3206840" y="1184858"/>
            <a:ext cx="6233374" cy="3296992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64234" y="4808647"/>
            <a:ext cx="11284733" cy="156966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PE" sz="2400" b="1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año pasado se trabajó con el usuario y contraseña de PERUEDUCA, lo cual</a:t>
            </a:r>
            <a:r>
              <a:rPr lang="es-PE" sz="2400" b="1" dirty="0" smtClean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NO </a:t>
            </a:r>
            <a:r>
              <a:rPr lang="es-PE" sz="2400" b="1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utilizará para la inscripción de JFEN en el presente año 2019.</a:t>
            </a:r>
          </a:p>
          <a:p>
            <a:pPr lvl="0">
              <a:spcAft>
                <a:spcPts val="0"/>
              </a:spcAft>
            </a:pPr>
            <a:endParaRPr lang="es-PE" sz="2400" b="1" dirty="0" smtClean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PE" sz="2400" b="1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cambió el sistema y  se cerró para la inscripción de JFEN.</a:t>
            </a:r>
            <a:endParaRPr lang="es-PE" sz="24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Conector recto 5"/>
          <p:cNvCxnSpPr/>
          <p:nvPr/>
        </p:nvCxnSpPr>
        <p:spPr>
          <a:xfrm>
            <a:off x="5498741" y="1988177"/>
            <a:ext cx="1950613" cy="2017151"/>
          </a:xfrm>
          <a:prstGeom prst="line">
            <a:avLst/>
          </a:prstGeom>
          <a:ln w="2540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/>
          <p:cNvCxnSpPr/>
          <p:nvPr/>
        </p:nvCxnSpPr>
        <p:spPr>
          <a:xfrm flipH="1">
            <a:off x="5498741" y="1941491"/>
            <a:ext cx="1649571" cy="2063837"/>
          </a:xfrm>
          <a:prstGeom prst="line">
            <a:avLst/>
          </a:prstGeom>
          <a:ln w="2540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utoShape 2" descr="Resultado de imagen para muy importan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3"/>
          <a:srcRect l="23110" r="20218" b="22572"/>
          <a:stretch/>
        </p:blipFill>
        <p:spPr>
          <a:xfrm rot="19539239">
            <a:off x="304180" y="1428391"/>
            <a:ext cx="2191153" cy="175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0827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253</Words>
  <Application>Microsoft Office PowerPoint</Application>
  <PresentationFormat>Panorámica</PresentationFormat>
  <Paragraphs>16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11" baseType="lpstr">
      <vt:lpstr>Aharoni</vt:lpstr>
      <vt:lpstr>Arial</vt:lpstr>
      <vt:lpstr>Calibri</vt:lpstr>
      <vt:lpstr>Calibri Light</vt:lpstr>
      <vt:lpstr>Times New Roman</vt:lpstr>
      <vt:lpstr>Wingdings</vt:lpstr>
      <vt:lpstr>ヒラギノ角ゴ Pro W3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AGP_24</cp:lastModifiedBy>
  <cp:revision>14</cp:revision>
  <dcterms:created xsi:type="dcterms:W3CDTF">2019-06-28T01:56:57Z</dcterms:created>
  <dcterms:modified xsi:type="dcterms:W3CDTF">2019-07-03T20:51:21Z</dcterms:modified>
</cp:coreProperties>
</file>